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54"/>
  </p:notesMasterIdLst>
  <p:handoutMasterIdLst>
    <p:handoutMasterId r:id="rId55"/>
  </p:handoutMasterIdLst>
  <p:sldIdLst>
    <p:sldId id="394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60" r:id="rId12"/>
    <p:sldId id="461" r:id="rId13"/>
    <p:sldId id="516" r:id="rId14"/>
    <p:sldId id="507" r:id="rId15"/>
    <p:sldId id="464" r:id="rId16"/>
    <p:sldId id="465" r:id="rId17"/>
    <p:sldId id="518" r:id="rId18"/>
    <p:sldId id="468" r:id="rId19"/>
    <p:sldId id="517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90" r:id="rId28"/>
    <p:sldId id="491" r:id="rId29"/>
    <p:sldId id="515" r:id="rId30"/>
    <p:sldId id="476" r:id="rId31"/>
    <p:sldId id="477" r:id="rId32"/>
    <p:sldId id="508" r:id="rId33"/>
    <p:sldId id="480" r:id="rId34"/>
    <p:sldId id="519" r:id="rId35"/>
    <p:sldId id="483" r:id="rId36"/>
    <p:sldId id="494" r:id="rId37"/>
    <p:sldId id="496" r:id="rId38"/>
    <p:sldId id="497" r:id="rId39"/>
    <p:sldId id="520" r:id="rId40"/>
    <p:sldId id="487" r:id="rId41"/>
    <p:sldId id="511" r:id="rId42"/>
    <p:sldId id="521" r:id="rId43"/>
    <p:sldId id="500" r:id="rId44"/>
    <p:sldId id="510" r:id="rId45"/>
    <p:sldId id="501" r:id="rId46"/>
    <p:sldId id="506" r:id="rId47"/>
    <p:sldId id="502" r:id="rId48"/>
    <p:sldId id="509" r:id="rId49"/>
    <p:sldId id="486" r:id="rId50"/>
    <p:sldId id="524" r:id="rId51"/>
    <p:sldId id="514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30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2.png"/><Relationship Id="rId17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3.png"/><Relationship Id="rId22" Type="http://schemas.openxmlformats.org/officeDocument/2006/relationships/hyperlink" Target="http://www.milestonesys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=""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=""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=""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=""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=""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=""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Arrays, Lists, Stacks</a:t>
            </a:r>
            <a:r>
              <a:rPr lang="en-US" smtClean="0"/>
              <a:t>, Queues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644215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=""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2368</Words>
  <Application>Microsoft Office PowerPoint</Application>
  <PresentationFormat>Custom</PresentationFormat>
  <Paragraphs>451</Paragraphs>
  <Slides>50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SoftUni 16x9</vt:lpstr>
      <vt:lpstr>1_SoftUni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2015-09-15T10:58:28Z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